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Relationship Id="rId21" Type="http://schemas.openxmlformats.org/officeDocument/2006/relationships/image" Target="../media/image285.png"/><Relationship Id="rId22" Type="http://schemas.openxmlformats.org/officeDocument/2006/relationships/image" Target="../media/image286.png"/><Relationship Id="rId23" Type="http://schemas.openxmlformats.org/officeDocument/2006/relationships/image" Target="../media/image287.png"/><Relationship Id="rId24" Type="http://schemas.openxmlformats.org/officeDocument/2006/relationships/image" Target="../media/image288.png"/><Relationship Id="rId25" Type="http://schemas.openxmlformats.org/officeDocument/2006/relationships/image" Target="../media/image28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image" Target="../media/image69.png"/><Relationship Id="rId29" Type="http://schemas.openxmlformats.org/officeDocument/2006/relationships/image" Target="../media/image70.png"/><Relationship Id="rId30" Type="http://schemas.openxmlformats.org/officeDocument/2006/relationships/image" Target="../media/image71.png"/><Relationship Id="rId31" Type="http://schemas.openxmlformats.org/officeDocument/2006/relationships/image" Target="../media/image72.png"/><Relationship Id="rId32" Type="http://schemas.openxmlformats.org/officeDocument/2006/relationships/image" Target="../media/image73.png"/><Relationship Id="rId33" Type="http://schemas.openxmlformats.org/officeDocument/2006/relationships/image" Target="../media/image74.png"/><Relationship Id="rId34" Type="http://schemas.openxmlformats.org/officeDocument/2006/relationships/image" Target="../media/image75.png"/><Relationship Id="rId35" Type="http://schemas.openxmlformats.org/officeDocument/2006/relationships/image" Target="../media/image76.png"/><Relationship Id="rId36" Type="http://schemas.openxmlformats.org/officeDocument/2006/relationships/image" Target="../media/image7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5397" y="2073997"/>
            <a:ext cx="10240811" cy="27076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0049" y="4746802"/>
            <a:ext cx="7094536" cy="8147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363" y="8199344"/>
            <a:ext cx="3363710" cy="15400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70" y="961146"/>
            <a:ext cx="4992796" cy="1453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60293" cy="646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0940" y="2445016"/>
            <a:ext cx="5581452" cy="7807762"/>
            <a:chOff x="880940" y="2445016"/>
            <a:chExt cx="5581452" cy="78077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940" y="2445016"/>
              <a:ext cx="5581452" cy="7807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62392" y="2724405"/>
            <a:ext cx="4447946" cy="5499278"/>
            <a:chOff x="6462392" y="2724405"/>
            <a:chExt cx="4447946" cy="54992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2392" y="2724405"/>
              <a:ext cx="4447946" cy="54992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19855" y="2535142"/>
            <a:ext cx="8357089" cy="7504325"/>
            <a:chOff x="11719855" y="2535142"/>
            <a:chExt cx="8357089" cy="75043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19855" y="2535142"/>
              <a:ext cx="8357089" cy="7504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70" y="961146"/>
            <a:ext cx="4992796" cy="1453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60293" cy="646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535142"/>
            <a:ext cx="6147809" cy="7398817"/>
            <a:chOff x="423354" y="2535142"/>
            <a:chExt cx="6147809" cy="73988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535142"/>
              <a:ext cx="6147809" cy="7398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3846" y="2698835"/>
            <a:ext cx="10860520" cy="7071431"/>
            <a:chOff x="7253846" y="2698835"/>
            <a:chExt cx="10860520" cy="70714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3846" y="2698835"/>
              <a:ext cx="10860520" cy="7071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70" y="961146"/>
            <a:ext cx="4992796" cy="1453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60293" cy="646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00153" y="2535142"/>
            <a:ext cx="4687961" cy="7511392"/>
            <a:chOff x="3200153" y="2535142"/>
            <a:chExt cx="4687961" cy="75113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00153" y="2535142"/>
              <a:ext cx="4687961" cy="75113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596440"/>
            <a:ext cx="5486850" cy="6171429"/>
            <a:chOff x="9142857" y="2596440"/>
            <a:chExt cx="5486850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596440"/>
              <a:ext cx="548685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70" y="961146"/>
            <a:ext cx="7980510" cy="1453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60293" cy="646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48127" y="2535142"/>
            <a:ext cx="9745061" cy="7554030"/>
            <a:chOff x="3748127" y="2535142"/>
            <a:chExt cx="9745061" cy="75540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8127" y="2535142"/>
              <a:ext cx="9745061" cy="7554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70" y="961146"/>
            <a:ext cx="7946701" cy="1453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60293" cy="646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4316" y="2953309"/>
            <a:ext cx="7162227" cy="4609931"/>
            <a:chOff x="1034316" y="2953309"/>
            <a:chExt cx="7162227" cy="46099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316" y="2953309"/>
              <a:ext cx="7162227" cy="46099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31330" y="2749487"/>
            <a:ext cx="8888507" cy="5439776"/>
            <a:chOff x="8931330" y="2749487"/>
            <a:chExt cx="8888507" cy="54397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31330" y="2749487"/>
              <a:ext cx="8888507" cy="5439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70" y="961146"/>
            <a:ext cx="7672282" cy="1453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60293" cy="646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5882" y="2902786"/>
            <a:ext cx="6171429" cy="4218087"/>
            <a:chOff x="1155882" y="2902786"/>
            <a:chExt cx="6171429" cy="42180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5882" y="2902786"/>
              <a:ext cx="6171429" cy="42180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4031" y="2698766"/>
            <a:ext cx="6171429" cy="4626126"/>
            <a:chOff x="9434031" y="2698766"/>
            <a:chExt cx="6171429" cy="46261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4031" y="2698766"/>
              <a:ext cx="6171429" cy="4626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70" y="961146"/>
            <a:ext cx="5503158" cy="1453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60293" cy="646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2666036"/>
            <a:ext cx="6171429" cy="5972751"/>
            <a:chOff x="0" y="2666036"/>
            <a:chExt cx="6171429" cy="59727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666036"/>
              <a:ext cx="6171429" cy="5972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0457" y="2724271"/>
            <a:ext cx="6171429" cy="3718681"/>
            <a:chOff x="5500457" y="2724271"/>
            <a:chExt cx="6171429" cy="37186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2724271"/>
              <a:ext cx="6171429" cy="37186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90390" y="2666036"/>
            <a:ext cx="6595324" cy="5835653"/>
            <a:chOff x="11690390" y="2666036"/>
            <a:chExt cx="6595324" cy="58356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0390" y="2666036"/>
              <a:ext cx="6595324" cy="58356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379339" cy="13403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37931" cy="646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80965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77669" y="2535142"/>
            <a:ext cx="5245576" cy="10408113"/>
            <a:chOff x="2877669" y="2535142"/>
            <a:chExt cx="5245576" cy="104081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7669" y="2535142"/>
              <a:ext cx="5245576" cy="1040811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6732" y="3388726"/>
            <a:ext cx="5920136" cy="41998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9358748" cy="13584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37931" cy="646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80965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129" y="3071169"/>
            <a:ext cx="7985657" cy="6030739"/>
            <a:chOff x="876129" y="3071169"/>
            <a:chExt cx="7985657" cy="60307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129" y="3071169"/>
              <a:ext cx="7985657" cy="60307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58298" y="3285707"/>
            <a:ext cx="7946189" cy="6799955"/>
            <a:chOff x="9458298" y="3285707"/>
            <a:chExt cx="7946189" cy="67999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8298" y="3285707"/>
              <a:ext cx="7946189" cy="6799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351463" cy="1320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37931" cy="646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80965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644" y="2893299"/>
            <a:ext cx="9200452" cy="6243325"/>
            <a:chOff x="560644" y="2893299"/>
            <a:chExt cx="9200452" cy="62433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644" y="2893299"/>
              <a:ext cx="9200452" cy="6243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30937" y="2893299"/>
            <a:ext cx="11253968" cy="4836860"/>
            <a:chOff x="10030937" y="2893299"/>
            <a:chExt cx="11253968" cy="48368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0937" y="2893299"/>
              <a:ext cx="11253968" cy="48368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8869" y="6476190"/>
            <a:ext cx="1539683" cy="1539683"/>
            <a:chOff x="16288869" y="6476190"/>
            <a:chExt cx="1539683" cy="15396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88869" y="6476190"/>
              <a:ext cx="1539683" cy="15396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92024" y="5303165"/>
            <a:ext cx="1536528" cy="1536528"/>
            <a:chOff x="16292024" y="5303165"/>
            <a:chExt cx="1536528" cy="15365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92024" y="5303165"/>
              <a:ext cx="1536528" cy="15365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3571" y="4016994"/>
            <a:ext cx="1630854" cy="1630854"/>
            <a:chOff x="16213571" y="4016994"/>
            <a:chExt cx="1630854" cy="16308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13571" y="4016994"/>
              <a:ext cx="1630854" cy="16308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05880" y="2893299"/>
            <a:ext cx="1622671" cy="1622671"/>
            <a:chOff x="16205880" y="2893299"/>
            <a:chExt cx="1622671" cy="16226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05880" y="2893299"/>
              <a:ext cx="1622671" cy="1622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1850" y="1893176"/>
            <a:ext cx="4364164" cy="18294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33333" y="1139288"/>
            <a:ext cx="7079461" cy="8778567"/>
            <a:chOff x="7833333" y="1139288"/>
            <a:chExt cx="7079461" cy="87785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38097" y="1044052"/>
              <a:ext cx="1207800" cy="916435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5716" y="1225348"/>
              <a:ext cx="2037480" cy="67581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5716" y="1950150"/>
              <a:ext cx="2379728" cy="67581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5716" y="2668137"/>
              <a:ext cx="2741023" cy="67581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85716" y="3393759"/>
              <a:ext cx="4353604" cy="68533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85716" y="4106166"/>
              <a:ext cx="3151766" cy="67581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85716" y="4819923"/>
              <a:ext cx="4334556" cy="68533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5716" y="5520523"/>
              <a:ext cx="3132566" cy="67581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85716" y="6247396"/>
              <a:ext cx="4034947" cy="68533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85716" y="6945922"/>
              <a:ext cx="5057147" cy="68533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85716" y="7650116"/>
              <a:ext cx="3923880" cy="68533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85716" y="8382001"/>
              <a:ext cx="4197699" cy="685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7283796" cy="13298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37931" cy="646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80965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0900" y="3070242"/>
            <a:ext cx="5561572" cy="6823450"/>
            <a:chOff x="5890900" y="3070242"/>
            <a:chExt cx="5561572" cy="6823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0900" y="3070242"/>
              <a:ext cx="5561572" cy="68234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35374" y="2678220"/>
            <a:ext cx="5943355" cy="7607494"/>
            <a:chOff x="11935374" y="2678220"/>
            <a:chExt cx="5943355" cy="76074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5374" y="2678220"/>
              <a:ext cx="5943355" cy="76074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4881" y="3351434"/>
            <a:ext cx="5245576" cy="10408113"/>
            <a:chOff x="254881" y="3351434"/>
            <a:chExt cx="5245576" cy="104081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881" y="3351434"/>
              <a:ext cx="5245576" cy="10408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346853" cy="13298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908179" cy="646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740" y="3139168"/>
            <a:ext cx="7507178" cy="6174486"/>
            <a:chOff x="1402740" y="3139168"/>
            <a:chExt cx="7507178" cy="61744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2740" y="3139168"/>
              <a:ext cx="7507178" cy="61744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97493" y="2995231"/>
            <a:ext cx="7633459" cy="6289307"/>
            <a:chOff x="9497493" y="2995231"/>
            <a:chExt cx="7633459" cy="62893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7493" y="2995231"/>
              <a:ext cx="7633459" cy="6289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3126474" cy="7254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90489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345123"/>
            <a:ext cx="6171429" cy="4778263"/>
            <a:chOff x="9142857" y="3345123"/>
            <a:chExt cx="6171429" cy="47782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345123"/>
              <a:ext cx="6171429" cy="4778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5736" y="3157915"/>
            <a:ext cx="6171429" cy="4878119"/>
            <a:chOff x="995736" y="3157915"/>
            <a:chExt cx="6171429" cy="48781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736" y="3157915"/>
              <a:ext cx="6171429" cy="48781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7994" y="961146"/>
            <a:ext cx="3346853" cy="13298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790863" cy="1320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126474" cy="72548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0862" y="2814192"/>
            <a:ext cx="3584561" cy="2544596"/>
            <a:chOff x="4830862" y="2814192"/>
            <a:chExt cx="3584561" cy="2544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0862" y="2814192"/>
              <a:ext cx="3584561" cy="2544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5882" y="6372945"/>
            <a:ext cx="3938301" cy="3308371"/>
            <a:chOff x="1155882" y="6372945"/>
            <a:chExt cx="3938301" cy="33083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882" y="6372945"/>
              <a:ext cx="3938301" cy="33083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5222" y="2971668"/>
            <a:ext cx="2589963" cy="3401277"/>
            <a:chOff x="1655222" y="2971668"/>
            <a:chExt cx="2589963" cy="3401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5222" y="2971668"/>
              <a:ext cx="2589963" cy="34012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36454" y="6259176"/>
            <a:ext cx="2740451" cy="3535909"/>
            <a:chOff x="5436454" y="6259176"/>
            <a:chExt cx="2740451" cy="35359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36454" y="6259176"/>
              <a:ext cx="2740451" cy="35359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91056" y="2535142"/>
            <a:ext cx="4213728" cy="3102696"/>
            <a:chOff x="8791056" y="2535142"/>
            <a:chExt cx="4213728" cy="31026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91056" y="2535142"/>
              <a:ext cx="4213728" cy="31026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87135" y="2736954"/>
            <a:ext cx="3628965" cy="2425358"/>
            <a:chOff x="13187135" y="2736954"/>
            <a:chExt cx="3628965" cy="24253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87135" y="2736954"/>
              <a:ext cx="3628965" cy="24253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84594" y="8335650"/>
            <a:ext cx="2131618" cy="1739295"/>
            <a:chOff x="12784594" y="8335650"/>
            <a:chExt cx="2131618" cy="17392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84594" y="8335650"/>
              <a:ext cx="2131618" cy="17392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48099" y="8182491"/>
            <a:ext cx="1856159" cy="1627153"/>
            <a:chOff x="10748099" y="8182491"/>
            <a:chExt cx="1856159" cy="16271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48099" y="8182491"/>
              <a:ext cx="1856159" cy="16271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91056" y="7582411"/>
            <a:ext cx="1518888" cy="2492535"/>
            <a:chOff x="8791056" y="7582411"/>
            <a:chExt cx="1518888" cy="249253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91056" y="7582411"/>
              <a:ext cx="1518888" cy="24925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085225" y="5275973"/>
            <a:ext cx="4129999" cy="2252178"/>
            <a:chOff x="13085225" y="5275973"/>
            <a:chExt cx="4129999" cy="225217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85225" y="5275973"/>
              <a:ext cx="4129999" cy="22521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42857" y="5858136"/>
            <a:ext cx="3258281" cy="1670015"/>
            <a:chOff x="9142857" y="5858136"/>
            <a:chExt cx="3258281" cy="167001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5858136"/>
              <a:ext cx="3258281" cy="16700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16211" y="7582411"/>
            <a:ext cx="2299013" cy="2273609"/>
            <a:chOff x="14916211" y="7582411"/>
            <a:chExt cx="2299013" cy="227360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16211" y="7582411"/>
              <a:ext cx="2299013" cy="2273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20"/>
            <a:ext cx="3126474" cy="7254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86"/>
            <a:ext cx="1890489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863" y="3036046"/>
            <a:ext cx="7650189" cy="6426544"/>
            <a:chOff x="1043863" y="3036046"/>
            <a:chExt cx="7650189" cy="64265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863" y="3036046"/>
              <a:ext cx="7650189" cy="64265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21003" y="3316140"/>
            <a:ext cx="7967015" cy="5866356"/>
            <a:chOff x="9321003" y="3316140"/>
            <a:chExt cx="7967015" cy="58663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1003" y="3316140"/>
              <a:ext cx="7967015" cy="586635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7994" y="961146"/>
            <a:ext cx="3790863" cy="13203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0457" y="2332056"/>
            <a:ext cx="5104331" cy="3836376"/>
            <a:chOff x="5500457" y="2332056"/>
            <a:chExt cx="5104331" cy="38363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0457" y="2332056"/>
              <a:ext cx="5104331" cy="38363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6896930" cy="13298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210577"/>
            <a:ext cx="2864379" cy="11988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44097" y="3269973"/>
            <a:ext cx="7113394" cy="26189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1123" y="2683740"/>
            <a:ext cx="5026658" cy="2812228"/>
            <a:chOff x="761123" y="2683740"/>
            <a:chExt cx="5026658" cy="28122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123" y="2683740"/>
              <a:ext cx="5026658" cy="28122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123" y="5901284"/>
            <a:ext cx="4410865" cy="3266175"/>
            <a:chOff x="761123" y="5901284"/>
            <a:chExt cx="4410865" cy="32661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123" y="5901284"/>
              <a:ext cx="4410865" cy="32661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48661" y="6355886"/>
            <a:ext cx="5803811" cy="2737796"/>
            <a:chOff x="5648661" y="6355886"/>
            <a:chExt cx="5803811" cy="27377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8661" y="6355886"/>
              <a:ext cx="5803811" cy="2737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255996" cy="13298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210577"/>
            <a:ext cx="2864379" cy="11988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53858" y="3012192"/>
            <a:ext cx="6618226" cy="4890611"/>
            <a:chOff x="2553858" y="3012192"/>
            <a:chExt cx="6618226" cy="48906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3858" y="3012192"/>
              <a:ext cx="6618226" cy="48906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79475" y="2985394"/>
            <a:ext cx="6744886" cy="4943116"/>
            <a:chOff x="8979475" y="2985394"/>
            <a:chExt cx="6744886" cy="49431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9475" y="2985394"/>
              <a:ext cx="6744886" cy="494311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6091" y="8372644"/>
            <a:ext cx="10683497" cy="11174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9775"/>
            <a:ext cx="3426577" cy="15082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210577"/>
            <a:ext cx="2864379" cy="11988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4127" y="3269970"/>
            <a:ext cx="7678737" cy="32524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354" y="2855433"/>
            <a:ext cx="9644963" cy="6568207"/>
            <a:chOff x="423354" y="2855433"/>
            <a:chExt cx="9644963" cy="65682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855433"/>
              <a:ext cx="9644963" cy="6568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49775"/>
            <a:ext cx="3426577" cy="15082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210577"/>
            <a:ext cx="2864379" cy="11988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9700" y="3082863"/>
            <a:ext cx="7138514" cy="6154626"/>
            <a:chOff x="1299700" y="3082863"/>
            <a:chExt cx="7138514" cy="61546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57931" y="4758002"/>
              <a:ext cx="1600000" cy="1996600"/>
              <a:chOff x="3957931" y="4758002"/>
              <a:chExt cx="1600000" cy="199660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957931" y="4758002"/>
                <a:ext cx="1590976" cy="1590976"/>
                <a:chOff x="3957931" y="4758002"/>
                <a:chExt cx="1590976" cy="1590976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957931" y="4758002"/>
                  <a:ext cx="1590976" cy="1590976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46436" y="6340602"/>
                <a:ext cx="1715659" cy="55533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47798" y="3082863"/>
              <a:ext cx="1323810" cy="1670688"/>
              <a:chOff x="2347798" y="3082863"/>
              <a:chExt cx="1323810" cy="1670688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347798" y="3082863"/>
                <a:ext cx="1323582" cy="1323582"/>
                <a:chOff x="2347798" y="3082863"/>
                <a:chExt cx="1323582" cy="1323582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347798" y="3082863"/>
                  <a:ext cx="1323582" cy="1323582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419304" y="4358256"/>
                <a:ext cx="1247754" cy="4878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73725" y="3082863"/>
              <a:ext cx="1465810" cy="1693800"/>
              <a:chOff x="5673725" y="3082863"/>
              <a:chExt cx="1465810" cy="169380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706765" y="3082863"/>
                <a:ext cx="1317698" cy="1323582"/>
                <a:chOff x="5706765" y="3082863"/>
                <a:chExt cx="1317698" cy="1323582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706765" y="3082863"/>
                  <a:ext cx="1317698" cy="1323582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635420" y="4362663"/>
                <a:ext cx="1503906" cy="55533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99700" y="5507240"/>
              <a:ext cx="1323810" cy="1670686"/>
              <a:chOff x="1299700" y="5507240"/>
              <a:chExt cx="1323810" cy="167068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99700" y="5507240"/>
                <a:ext cx="1323582" cy="1323582"/>
                <a:chOff x="1299700" y="5507240"/>
                <a:chExt cx="1323582" cy="1323582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299700" y="5507240"/>
                  <a:ext cx="1323582" cy="1323582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71209" y="6782631"/>
                <a:ext cx="1247754" cy="4878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97659" y="7566798"/>
              <a:ext cx="1323810" cy="1670690"/>
              <a:chOff x="3997659" y="7566798"/>
              <a:chExt cx="1323810" cy="1670690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3997659" y="7566798"/>
                <a:ext cx="1323582" cy="1323582"/>
                <a:chOff x="3997659" y="7566798"/>
                <a:chExt cx="1323582" cy="1323582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3997659" y="7566798"/>
                  <a:ext cx="1323582" cy="1323582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069163" y="8842193"/>
                <a:ext cx="1126163" cy="4878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972404" y="5507240"/>
              <a:ext cx="1465810" cy="1693800"/>
              <a:chOff x="6972404" y="5507240"/>
              <a:chExt cx="1465810" cy="1693800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7005461" y="5507240"/>
                <a:ext cx="1317698" cy="1323582"/>
                <a:chOff x="7005461" y="5507240"/>
                <a:chExt cx="1317698" cy="1323582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005461" y="5507240"/>
                  <a:ext cx="1317698" cy="1323582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934098" y="6787040"/>
                <a:ext cx="1536868" cy="55533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553289" y="5900175"/>
              <a:ext cx="1457844" cy="116628"/>
              <a:chOff x="2553289" y="5900175"/>
              <a:chExt cx="1457844" cy="116628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553289" y="5900175"/>
                <a:ext cx="1457844" cy="11662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554018" y="5900175"/>
              <a:ext cx="1457844" cy="116628"/>
              <a:chOff x="5554018" y="5900175"/>
              <a:chExt cx="1457844" cy="11662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554018" y="5900175"/>
                <a:ext cx="1457844" cy="11662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027831" y="4300450"/>
              <a:ext cx="1052374" cy="116628"/>
              <a:chOff x="5027831" y="4300450"/>
              <a:chExt cx="1052374" cy="11662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3300000">
                <a:off x="5027831" y="4300450"/>
                <a:ext cx="1052374" cy="11662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431744" y="4310486"/>
              <a:ext cx="1052374" cy="116628"/>
              <a:chOff x="3431744" y="4310486"/>
              <a:chExt cx="1052374" cy="11662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2520000">
                <a:off x="3431744" y="4310486"/>
                <a:ext cx="1052374" cy="116628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4254071" y="7206614"/>
              <a:ext cx="695300" cy="116628"/>
              <a:chOff x="4254071" y="7206614"/>
              <a:chExt cx="695300" cy="116628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6200000">
                <a:off x="4254071" y="7206614"/>
                <a:ext cx="695300" cy="116628"/>
              </a:xfrm>
              <a:prstGeom prst="rect">
                <a:avLst/>
              </a:prstGeom>
            </p:spPr>
          </p:pic>
        </p:grpSp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44097" y="3269973"/>
            <a:ext cx="7504032" cy="13898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332387" cy="132035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210577"/>
            <a:ext cx="2864379" cy="11988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4097" y="3269973"/>
            <a:ext cx="5836185" cy="19758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1522" y="3327114"/>
            <a:ext cx="8181335" cy="5003015"/>
            <a:chOff x="961522" y="3327114"/>
            <a:chExt cx="8181335" cy="50030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1522" y="3327114"/>
              <a:ext cx="8181335" cy="5003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70" y="961146"/>
            <a:ext cx="9919424" cy="13584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875045" cy="646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7"/>
            <a:ext cx="174763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83093" y="3346855"/>
            <a:ext cx="7442813" cy="197581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01176" y="8704020"/>
            <a:ext cx="1696663" cy="401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8028" y="3117176"/>
            <a:ext cx="8298484" cy="5446424"/>
            <a:chOff x="1638028" y="3117176"/>
            <a:chExt cx="8298484" cy="54464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8028" y="3117176"/>
              <a:ext cx="8298484" cy="5446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470044" cy="13298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316522" cy="6556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80965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086939" cy="13298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537931" cy="65561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25699" cy="21320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87377" y="6891096"/>
            <a:ext cx="6369709" cy="19758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92138" y="2701587"/>
            <a:ext cx="7677075" cy="3420284"/>
            <a:chOff x="9692138" y="2701587"/>
            <a:chExt cx="7677075" cy="34202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92138" y="2701587"/>
              <a:ext cx="7677075" cy="34202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1608" y="2917838"/>
            <a:ext cx="8544090" cy="6408068"/>
            <a:chOff x="391608" y="2917838"/>
            <a:chExt cx="8544090" cy="64080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608" y="2917838"/>
              <a:ext cx="8544090" cy="64080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3174" y="3598207"/>
            <a:ext cx="11096868" cy="32462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4886710" cy="13394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196960" cy="64609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90723" y="2535142"/>
            <a:ext cx="6392239" cy="7465839"/>
            <a:chOff x="10290723" y="2535142"/>
            <a:chExt cx="6392239" cy="74658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0723" y="2535142"/>
              <a:ext cx="6392239" cy="74658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2630" y="2872721"/>
            <a:ext cx="8711179" cy="6587507"/>
            <a:chOff x="1022630" y="2872721"/>
            <a:chExt cx="8711179" cy="65875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630" y="2872721"/>
              <a:ext cx="8711179" cy="65875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235796" cy="13298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1614826" cy="646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05267" y="3230991"/>
            <a:ext cx="9275180" cy="5699207"/>
            <a:chOff x="4505267" y="3230991"/>
            <a:chExt cx="9275180" cy="56992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5267" y="3230991"/>
              <a:ext cx="9275180" cy="56992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6030567" cy="13298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3037255" cy="6556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90489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4398" y="3320821"/>
            <a:ext cx="8541764" cy="5616594"/>
            <a:chOff x="874398" y="3320821"/>
            <a:chExt cx="8541764" cy="56165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89645" y="7706780"/>
              <a:ext cx="2198991" cy="1230635"/>
              <a:chOff x="3989645" y="7706780"/>
              <a:chExt cx="2198991" cy="12306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89645" y="7706780"/>
                <a:ext cx="2198991" cy="123063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5094" y="8059458"/>
              <a:ext cx="1545295" cy="61809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883383" y="3320821"/>
              <a:ext cx="1432537" cy="2003372"/>
              <a:chOff x="7883383" y="3320821"/>
              <a:chExt cx="1432537" cy="200337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883383" y="3320821"/>
                <a:ext cx="1432537" cy="2003372"/>
                <a:chOff x="7883383" y="3320821"/>
                <a:chExt cx="1432537" cy="2003372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883383" y="3320821"/>
                  <a:ext cx="1432537" cy="2003372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08039" y="3535311"/>
                <a:ext cx="624066" cy="618095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963521" y="4064811"/>
                <a:ext cx="865999" cy="618095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08058" y="4608778"/>
                <a:ext cx="608857" cy="61809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883383" y="5607112"/>
              <a:ext cx="1432537" cy="2003372"/>
              <a:chOff x="7883383" y="5607112"/>
              <a:chExt cx="1432537" cy="200337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7883383" y="5607112"/>
                <a:ext cx="1432537" cy="2003372"/>
                <a:chOff x="7883383" y="5607112"/>
                <a:chExt cx="1432537" cy="2003372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883383" y="5607112"/>
                  <a:ext cx="1432537" cy="2003372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008039" y="5821602"/>
                <a:ext cx="624066" cy="618095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63521" y="6351102"/>
                <a:ext cx="865999" cy="618095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008058" y="6895069"/>
                <a:ext cx="608857" cy="6180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061352" y="4322507"/>
              <a:ext cx="4809993" cy="11449"/>
              <a:chOff x="3061352" y="4322507"/>
              <a:chExt cx="4809993" cy="1144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061352" y="4322507"/>
                <a:ext cx="4809993" cy="1144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073389" y="6597350"/>
              <a:ext cx="4809993" cy="11449"/>
              <a:chOff x="3073389" y="6597350"/>
              <a:chExt cx="4809993" cy="1144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073389" y="6597350"/>
                <a:ext cx="4809993" cy="1144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619696" y="3795272"/>
              <a:ext cx="3263686" cy="11449"/>
              <a:chOff x="4619696" y="3795272"/>
              <a:chExt cx="3263686" cy="1144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619696" y="3795272"/>
                <a:ext cx="3263686" cy="1144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674217" y="4926371"/>
              <a:ext cx="2209165" cy="11449"/>
              <a:chOff x="5674217" y="4926371"/>
              <a:chExt cx="2209165" cy="1144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74217" y="4926371"/>
                <a:ext cx="2209165" cy="1144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619696" y="7138427"/>
              <a:ext cx="3263686" cy="11449"/>
              <a:chOff x="4619696" y="7138427"/>
              <a:chExt cx="3263686" cy="1144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619696" y="7138427"/>
                <a:ext cx="3263686" cy="1144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674217" y="6105044"/>
              <a:ext cx="2209165" cy="11449"/>
              <a:chOff x="5674217" y="6105044"/>
              <a:chExt cx="2209165" cy="1144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674217" y="6105044"/>
                <a:ext cx="2209165" cy="1144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695214" y="5768492"/>
              <a:ext cx="3842218" cy="16149"/>
              <a:chOff x="2695214" y="5768492"/>
              <a:chExt cx="3842218" cy="1614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2695214" y="5768492"/>
                <a:ext cx="3842218" cy="1614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290878" y="6314336"/>
              <a:ext cx="2750529" cy="16149"/>
              <a:chOff x="4290878" y="6314336"/>
              <a:chExt cx="2750529" cy="1614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5400000">
                <a:off x="4290878" y="6314336"/>
                <a:ext cx="2750529" cy="1614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515777" y="3731743"/>
              <a:ext cx="207839" cy="207839"/>
              <a:chOff x="4515777" y="3731743"/>
              <a:chExt cx="207839" cy="20783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515777" y="3731743"/>
                <a:ext cx="207839" cy="2078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591485" y="6025199"/>
              <a:ext cx="207839" cy="207839"/>
              <a:chOff x="5591485" y="6025199"/>
              <a:chExt cx="207839" cy="20783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591485" y="6025199"/>
                <a:ext cx="207839" cy="20783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4515777" y="7054302"/>
              <a:ext cx="207839" cy="207839"/>
              <a:chOff x="4515777" y="7054302"/>
              <a:chExt cx="207839" cy="20783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4515777" y="7054302"/>
                <a:ext cx="207839" cy="20783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874398" y="3845560"/>
              <a:ext cx="2198991" cy="3108371"/>
              <a:chOff x="874398" y="3845560"/>
              <a:chExt cx="2198991" cy="310837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74398" y="3845560"/>
                <a:ext cx="2198991" cy="3108371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60948" y="5071577"/>
              <a:ext cx="1300561" cy="618095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3548616" y="4103688"/>
              <a:ext cx="508883" cy="437639"/>
              <a:chOff x="3548616" y="4103688"/>
              <a:chExt cx="508883" cy="43763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5400000">
                <a:off x="3548616" y="4103688"/>
                <a:ext cx="508883" cy="43763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548616" y="6385030"/>
              <a:ext cx="508883" cy="437639"/>
              <a:chOff x="3548616" y="6385030"/>
              <a:chExt cx="508883" cy="437639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3548616" y="6385030"/>
                <a:ext cx="508883" cy="43763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3755876" y="6583830"/>
              <a:ext cx="519598" cy="52060"/>
              <a:chOff x="3755876" y="6583830"/>
              <a:chExt cx="519598" cy="52060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5400000">
                <a:off x="3755876" y="6583830"/>
                <a:ext cx="519598" cy="5206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3350469" y="4308984"/>
              <a:ext cx="519598" cy="52060"/>
              <a:chOff x="3350469" y="4308984"/>
              <a:chExt cx="519598" cy="52060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3350469" y="4308984"/>
                <a:ext cx="519598" cy="52060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39278" y="7803931"/>
              <a:ext cx="1786285" cy="618085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310256" y="3808642"/>
            <a:ext cx="6442842" cy="19758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728882" cy="13108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60293" cy="646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9412" y="3073107"/>
            <a:ext cx="6171429" cy="4550566"/>
            <a:chOff x="1039412" y="3073107"/>
            <a:chExt cx="6171429" cy="45505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412" y="3073107"/>
              <a:ext cx="6171429" cy="45505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5882" y="7902090"/>
            <a:ext cx="9281879" cy="1524661"/>
            <a:chOff x="1155882" y="7902090"/>
            <a:chExt cx="9281879" cy="15246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882" y="7902090"/>
              <a:ext cx="9281879" cy="1524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63148" y="2622494"/>
            <a:ext cx="7726204" cy="7244859"/>
            <a:chOff x="9463148" y="2622494"/>
            <a:chExt cx="7726204" cy="72448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3148" y="2622494"/>
              <a:ext cx="7726204" cy="7244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1728882" cy="13108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60293" cy="646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175" y="2943214"/>
            <a:ext cx="9382088" cy="6353040"/>
            <a:chOff x="687175" y="2943214"/>
            <a:chExt cx="9382088" cy="63530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7175" y="2943214"/>
              <a:ext cx="9382088" cy="6353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29060" y="2943214"/>
            <a:ext cx="7249669" cy="5955719"/>
            <a:chOff x="10629060" y="2943214"/>
            <a:chExt cx="7249669" cy="59557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29060" y="2943214"/>
              <a:ext cx="7249669" cy="595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470" y="961146"/>
            <a:ext cx="1837720" cy="130223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20"/>
            <a:ext cx="2960293" cy="64608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86"/>
            <a:ext cx="1871442" cy="1845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78813" y="2791075"/>
            <a:ext cx="10373097" cy="6296190"/>
            <a:chOff x="3678813" y="2791075"/>
            <a:chExt cx="10373097" cy="629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8813" y="2791075"/>
              <a:ext cx="10373097" cy="629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2022-11-29T16:37:37Z</dcterms:created>
  <dcterms:modified xsi:type="dcterms:W3CDTF">2022-11-29T16:37:37Z</dcterms:modified>
</cp:coreProperties>
</file>